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57" r:id="rId10"/>
    <p:sldId id="258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E3B-C273-450D-A0AC-E3B2D7691E4E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AEF1-F571-4230-BCEE-DC77FDCBD94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E3B-C273-450D-A0AC-E3B2D7691E4E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AEF1-F571-4230-BCEE-DC77FDCBD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E3B-C273-450D-A0AC-E3B2D7691E4E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AEF1-F571-4230-BCEE-DC77FDCBD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E3B-C273-450D-A0AC-E3B2D7691E4E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AEF1-F571-4230-BCEE-DC77FDCBD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E3B-C273-450D-A0AC-E3B2D7691E4E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AEF1-F571-4230-BCEE-DC77FDCBD94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E3B-C273-450D-A0AC-E3B2D7691E4E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AEF1-F571-4230-BCEE-DC77FDCBD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E3B-C273-450D-A0AC-E3B2D7691E4E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AEF1-F571-4230-BCEE-DC77FDCBD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E3B-C273-450D-A0AC-E3B2D7691E4E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EAEF1-F571-4230-BCEE-DC77FDCBD9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E3B-C273-450D-A0AC-E3B2D7691E4E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AEF1-F571-4230-BCEE-DC77FDCBD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E3B-C273-450D-A0AC-E3B2D7691E4E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95EAEF1-F571-4230-BCEE-DC77FDCBD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D147E3B-C273-450D-A0AC-E3B2D7691E4E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AEF1-F571-4230-BCEE-DC77FDCBD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D147E3B-C273-450D-A0AC-E3B2D7691E4E}" type="datetimeFigureOut">
              <a:rPr lang="en-US" smtClean="0"/>
              <a:t>8/5/2011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95EAEF1-F571-4230-BCEE-DC77FDCBD94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wikipedia.org/wiki/File:EscherSelf1929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en/b/ba/DrawingHands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en/4/4c/Sky_and_Water_I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Metamorphosis Drawing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Working with transformations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29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3657600" cy="5516563"/>
          </a:xfrm>
        </p:spPr>
        <p:txBody>
          <a:bodyPr/>
          <a:lstStyle/>
          <a:p>
            <a:r>
              <a:rPr lang="en-US" dirty="0" smtClean="0"/>
              <a:t>Create sketches</a:t>
            </a:r>
          </a:p>
          <a:p>
            <a:r>
              <a:rPr lang="en-US" dirty="0" smtClean="0"/>
              <a:t>Twisting</a:t>
            </a:r>
          </a:p>
          <a:p>
            <a:r>
              <a:rPr lang="en-US" dirty="0" smtClean="0"/>
              <a:t>Melting</a:t>
            </a:r>
          </a:p>
          <a:p>
            <a:r>
              <a:rPr lang="en-US" dirty="0" smtClean="0"/>
              <a:t>Folding</a:t>
            </a:r>
          </a:p>
          <a:p>
            <a:r>
              <a:rPr lang="en-US" dirty="0" smtClean="0"/>
              <a:t>Add value</a:t>
            </a:r>
            <a:endParaRPr lang="en-US" dirty="0"/>
          </a:p>
        </p:txBody>
      </p:sp>
      <p:pic>
        <p:nvPicPr>
          <p:cNvPr id="1026" name="Picture 2" descr="Butter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6781"/>
            <a:ext cx="4800600" cy="677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32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k to Dragon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6246"/>
            <a:ext cx="3886200" cy="55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Wol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609600"/>
            <a:ext cx="38354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48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eviantart.com/download/210096985/metamorphosis_drawing_by_6severen-d3h33v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1382"/>
            <a:ext cx="8001000" cy="583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71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etamorphosis, Colored Pencil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" y="1524000"/>
            <a:ext cx="8763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332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tamorphosis, Colored Pencil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13855"/>
            <a:ext cx="3276600" cy="700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66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Metamorphosis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6553200" cy="4191000"/>
          </a:xfrm>
        </p:spPr>
        <p:txBody>
          <a:bodyPr/>
          <a:lstStyle/>
          <a:p>
            <a:r>
              <a:rPr lang="en-US" dirty="0" smtClean="0"/>
              <a:t>Drawing the sequence of changes to an object</a:t>
            </a:r>
            <a:endParaRPr lang="en-US" dirty="0"/>
          </a:p>
        </p:txBody>
      </p:sp>
      <p:pic>
        <p:nvPicPr>
          <p:cNvPr id="6146" name="Picture 2" descr="http://www.fi.edu/fellows/fellow9/jun99/images/life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57251"/>
            <a:ext cx="4572000" cy="45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17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oulballast.files.wordpress.com/2010/04/stages-of-metamorph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029200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93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nikonsmallworld.com/images/gallery2005/fourbythree/4697_larva_hatching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773" y="333880"/>
            <a:ext cx="2501227" cy="18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jscuba.net/zzz_biology/anatomy_lobster_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636337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dfo-mpo.gc.ca/science/publications/article/img/2009/08-04-09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773" y="3048000"/>
            <a:ext cx="2469502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1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Artist: MC Escher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Dutch Artists</a:t>
            </a:r>
          </a:p>
          <a:p>
            <a:r>
              <a:rPr lang="en-US" dirty="0" smtClean="0"/>
              <a:t>1898-1972</a:t>
            </a:r>
          </a:p>
          <a:p>
            <a:r>
              <a:rPr lang="en-US" dirty="0" smtClean="0"/>
              <a:t>Immigrated around Europe during WWI</a:t>
            </a:r>
          </a:p>
          <a:p>
            <a:r>
              <a:rPr lang="en-US" dirty="0" smtClean="0"/>
              <a:t>Woodcut artists, created prints and drawings</a:t>
            </a:r>
          </a:p>
          <a:p>
            <a:r>
              <a:rPr lang="en-US" dirty="0" smtClean="0"/>
              <a:t>Known for his tessellations and metamorphic drawings</a:t>
            </a:r>
          </a:p>
          <a:p>
            <a:endParaRPr lang="en-US" dirty="0"/>
          </a:p>
        </p:txBody>
      </p:sp>
      <p:pic>
        <p:nvPicPr>
          <p:cNvPr id="9218" name="Picture 2" descr="http://upload.wikimedia.org/wikipedia/en/thumb/4/43/EscherSelf1929.jpg/220px-EscherSelf192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94954"/>
            <a:ext cx="3505200" cy="471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00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Drawing Hands</a:t>
            </a:r>
            <a:r>
              <a:rPr lang="en-US" dirty="0" smtClean="0"/>
              <a:t>, 1948</a:t>
            </a:r>
            <a:endParaRPr lang="en-US" dirty="0"/>
          </a:p>
        </p:txBody>
      </p:sp>
      <p:pic>
        <p:nvPicPr>
          <p:cNvPr id="10242" name="Picture 2" descr="File:DrawingHand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248400" cy="54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35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Sky and Water, </a:t>
            </a:r>
            <a:r>
              <a:rPr lang="en-US" dirty="0" smtClean="0"/>
              <a:t>1938</a:t>
            </a:r>
            <a:endParaRPr lang="en-US" i="1" dirty="0"/>
          </a:p>
        </p:txBody>
      </p:sp>
      <p:pic>
        <p:nvPicPr>
          <p:cNvPr id="11266" name="Picture 2" descr="File:Sky and Water 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5410201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0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Hand with Reflecting Sphere, 1939</a:t>
            </a:r>
            <a:endParaRPr lang="en-US" i="1" dirty="0"/>
          </a:p>
        </p:txBody>
      </p:sp>
      <p:pic>
        <p:nvPicPr>
          <p:cNvPr id="12290" name="Picture 2" descr="http://www.meridian.net.au/Art/Artists/MCEscher/Gallery/Images/escher-hand-with-reflecting-sphere-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765" y="990600"/>
            <a:ext cx="375352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6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Choose a big idea for your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Organic to Inorganic	</a:t>
            </a:r>
          </a:p>
          <a:p>
            <a:pPr lvl="1"/>
            <a:r>
              <a:rPr lang="en-US" dirty="0" smtClean="0"/>
              <a:t>Flower into a spoon, toaster into a dog</a:t>
            </a:r>
          </a:p>
          <a:p>
            <a:r>
              <a:rPr lang="en-US" dirty="0" smtClean="0"/>
              <a:t>Think Opposites</a:t>
            </a:r>
          </a:p>
          <a:p>
            <a:pPr lvl="1"/>
            <a:r>
              <a:rPr lang="en-US" dirty="0" smtClean="0"/>
              <a:t>Tree into telephone pole, iPhone into rock and chisel</a:t>
            </a:r>
          </a:p>
          <a:p>
            <a:r>
              <a:rPr lang="en-US" dirty="0" smtClean="0"/>
              <a:t>Big to Small</a:t>
            </a:r>
          </a:p>
          <a:p>
            <a:pPr lvl="1"/>
            <a:r>
              <a:rPr lang="en-US" dirty="0" smtClean="0"/>
              <a:t>Button into sports car, skyscraper into candy bar 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92681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249</TotalTime>
  <Words>73</Words>
  <Application>Microsoft Office PowerPoint</Application>
  <PresentationFormat>On-screen Show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Metamorphosis Drawing  </vt:lpstr>
      <vt:lpstr>Metamorphosis Drawing</vt:lpstr>
      <vt:lpstr>PowerPoint Presentation</vt:lpstr>
      <vt:lpstr>PowerPoint Presentation</vt:lpstr>
      <vt:lpstr>Artist: MC Escher </vt:lpstr>
      <vt:lpstr>Drawing Hands, 1948</vt:lpstr>
      <vt:lpstr>Sky and Water, 1938</vt:lpstr>
      <vt:lpstr>Hand with Reflecting Sphere, 1939</vt:lpstr>
      <vt:lpstr>Choose a big idea for your transformation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Metamorphosis Drawing</dc:title>
  <dc:creator>Kelly</dc:creator>
  <cp:lastModifiedBy>Kelly</cp:lastModifiedBy>
  <cp:revision>6</cp:revision>
  <dcterms:created xsi:type="dcterms:W3CDTF">2011-08-05T14:48:59Z</dcterms:created>
  <dcterms:modified xsi:type="dcterms:W3CDTF">2011-08-05T18:58:01Z</dcterms:modified>
</cp:coreProperties>
</file>